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43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21F9C-0625-44AD-9B49-F18C12AF5F9E}" type="datetimeFigureOut">
              <a:rPr lang="zh-TW" altLang="en-US" smtClean="0"/>
              <a:t>2023/7/17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3A153-C7D0-4FE9-A92B-1A3F875A62D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104846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21F9C-0625-44AD-9B49-F18C12AF5F9E}" type="datetimeFigureOut">
              <a:rPr lang="zh-TW" altLang="en-US" smtClean="0"/>
              <a:t>2023/7/17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3A153-C7D0-4FE9-A92B-1A3F875A62D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916216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21F9C-0625-44AD-9B49-F18C12AF5F9E}" type="datetimeFigureOut">
              <a:rPr lang="zh-TW" altLang="en-US" smtClean="0"/>
              <a:t>2023/7/17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3A153-C7D0-4FE9-A92B-1A3F875A62D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205126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21F9C-0625-44AD-9B49-F18C12AF5F9E}" type="datetimeFigureOut">
              <a:rPr lang="zh-TW" altLang="en-US" smtClean="0"/>
              <a:t>2023/7/17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3A153-C7D0-4FE9-A92B-1A3F875A62D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672289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21F9C-0625-44AD-9B49-F18C12AF5F9E}" type="datetimeFigureOut">
              <a:rPr lang="zh-TW" altLang="en-US" smtClean="0"/>
              <a:t>2023/7/17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3A153-C7D0-4FE9-A92B-1A3F875A62D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93549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21F9C-0625-44AD-9B49-F18C12AF5F9E}" type="datetimeFigureOut">
              <a:rPr lang="zh-TW" altLang="en-US" smtClean="0"/>
              <a:t>2023/7/17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3A153-C7D0-4FE9-A92B-1A3F875A62D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564273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21F9C-0625-44AD-9B49-F18C12AF5F9E}" type="datetimeFigureOut">
              <a:rPr lang="zh-TW" altLang="en-US" smtClean="0"/>
              <a:t>2023/7/17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3A153-C7D0-4FE9-A92B-1A3F875A62D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290808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21F9C-0625-44AD-9B49-F18C12AF5F9E}" type="datetimeFigureOut">
              <a:rPr lang="zh-TW" altLang="en-US" smtClean="0"/>
              <a:t>2023/7/17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3A153-C7D0-4FE9-A92B-1A3F875A62D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820897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21F9C-0625-44AD-9B49-F18C12AF5F9E}" type="datetimeFigureOut">
              <a:rPr lang="zh-TW" altLang="en-US" smtClean="0"/>
              <a:t>2023/7/17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3A153-C7D0-4FE9-A92B-1A3F875A62D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696385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21F9C-0625-44AD-9B49-F18C12AF5F9E}" type="datetimeFigureOut">
              <a:rPr lang="zh-TW" altLang="en-US" smtClean="0"/>
              <a:t>2023/7/17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3A153-C7D0-4FE9-A92B-1A3F875A62D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947998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21F9C-0625-44AD-9B49-F18C12AF5F9E}" type="datetimeFigureOut">
              <a:rPr lang="zh-TW" altLang="en-US" smtClean="0"/>
              <a:t>2023/7/17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3A153-C7D0-4FE9-A92B-1A3F875A62D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960061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221F9C-0625-44AD-9B49-F18C12AF5F9E}" type="datetimeFigureOut">
              <a:rPr lang="zh-TW" altLang="en-US" smtClean="0"/>
              <a:t>2023/7/17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13A153-C7D0-4FE9-A92B-1A3F875A62D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841700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1720735"/>
            <a:ext cx="12192000" cy="286789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440873" y="1005984"/>
            <a:ext cx="9124604" cy="2601739"/>
          </a:xfrm>
        </p:spPr>
        <p:txBody>
          <a:bodyPr/>
          <a:lstStyle/>
          <a:p>
            <a:r>
              <a:rPr lang="zh-TW" altLang="en-US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新竹大同</a:t>
            </a:r>
            <a:r>
              <a:rPr lang="zh-TW" altLang="en-US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國小</a:t>
            </a:r>
            <a:r>
              <a:rPr lang="zh-TW" altLang="en-US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教材圖片</a:t>
            </a:r>
            <a:endParaRPr lang="zh-TW" altLang="en-US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文字方塊 4"/>
          <p:cNvSpPr txBox="1"/>
          <p:nvPr/>
        </p:nvSpPr>
        <p:spPr>
          <a:xfrm>
            <a:off x="4402975" y="3836763"/>
            <a:ext cx="3200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【</a:t>
            </a:r>
            <a:r>
              <a:rPr lang="zh-TW" altLang="en-US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公視兒少教育資源網製作</a:t>
            </a:r>
            <a:r>
              <a:rPr lang="en-US" altLang="zh-TW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】</a:t>
            </a:r>
            <a:endParaRPr lang="zh-TW" altLang="en-US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0217119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矩形 13"/>
          <p:cNvSpPr/>
          <p:nvPr/>
        </p:nvSpPr>
        <p:spPr>
          <a:xfrm>
            <a:off x="-1" y="440575"/>
            <a:ext cx="2585613" cy="6075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" name="文字方塊 12"/>
          <p:cNvSpPr txBox="1"/>
          <p:nvPr/>
        </p:nvSpPr>
        <p:spPr>
          <a:xfrm>
            <a:off x="423950" y="574304"/>
            <a:ext cx="27348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u"/>
            </a:pPr>
            <a:r>
              <a:rPr lang="zh-TW" altLang="en-US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許願卡</a:t>
            </a:r>
            <a:endParaRPr lang="zh-TW" altLang="en-US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5288" y="1151454"/>
            <a:ext cx="7565867" cy="534873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5164323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-1" y="440575"/>
            <a:ext cx="2585613" cy="6075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" name="文字方塊 3"/>
          <p:cNvSpPr txBox="1"/>
          <p:nvPr/>
        </p:nvSpPr>
        <p:spPr>
          <a:xfrm>
            <a:off x="423950" y="574304"/>
            <a:ext cx="27348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u"/>
            </a:pPr>
            <a:r>
              <a:rPr lang="zh-TW" altLang="en-US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陪伴學習單</a:t>
            </a:r>
            <a:endParaRPr lang="zh-TW" altLang="en-US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9545" y="1273272"/>
            <a:ext cx="7508445" cy="531040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2872250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</TotalTime>
  <Words>20</Words>
  <Application>Microsoft Office PowerPoint</Application>
  <PresentationFormat>寬螢幕</PresentationFormat>
  <Paragraphs>4</Paragraphs>
  <Slides>3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3</vt:i4>
      </vt:variant>
    </vt:vector>
  </HeadingPairs>
  <TitlesOfParts>
    <vt:vector size="10" baseType="lpstr">
      <vt:lpstr>微軟正黑體</vt:lpstr>
      <vt:lpstr>新細明體</vt:lpstr>
      <vt:lpstr>Arial</vt:lpstr>
      <vt:lpstr>Calibri</vt:lpstr>
      <vt:lpstr>Calibri Light</vt:lpstr>
      <vt:lpstr>Wingdings</vt:lpstr>
      <vt:lpstr>Office 佈景主題</vt:lpstr>
      <vt:lpstr>新竹大同國小教材圖片</vt:lpstr>
      <vt:lpstr>PowerPoint 簡報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台中旭光國小教材</dc:title>
  <dc:creator>張芷瑄</dc:creator>
  <cp:lastModifiedBy>張芷瑄</cp:lastModifiedBy>
  <cp:revision>7</cp:revision>
  <dcterms:created xsi:type="dcterms:W3CDTF">2023-07-17T03:16:23Z</dcterms:created>
  <dcterms:modified xsi:type="dcterms:W3CDTF">2023-07-17T03:49:34Z</dcterms:modified>
</cp:coreProperties>
</file>