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21F9C-0625-44AD-9B49-F18C12AF5F9E}" type="datetimeFigureOut">
              <a:rPr lang="zh-TW" altLang="en-US" smtClean="0"/>
              <a:t>2023/7/17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A153-C7D0-4FE9-A92B-1A3F875A62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0484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21F9C-0625-44AD-9B49-F18C12AF5F9E}" type="datetimeFigureOut">
              <a:rPr lang="zh-TW" altLang="en-US" smtClean="0"/>
              <a:t>2023/7/17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A153-C7D0-4FE9-A92B-1A3F875A62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1621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21F9C-0625-44AD-9B49-F18C12AF5F9E}" type="datetimeFigureOut">
              <a:rPr lang="zh-TW" altLang="en-US" smtClean="0"/>
              <a:t>2023/7/17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A153-C7D0-4FE9-A92B-1A3F875A62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0512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21F9C-0625-44AD-9B49-F18C12AF5F9E}" type="datetimeFigureOut">
              <a:rPr lang="zh-TW" altLang="en-US" smtClean="0"/>
              <a:t>2023/7/17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A153-C7D0-4FE9-A92B-1A3F875A62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7228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21F9C-0625-44AD-9B49-F18C12AF5F9E}" type="datetimeFigureOut">
              <a:rPr lang="zh-TW" altLang="en-US" smtClean="0"/>
              <a:t>2023/7/17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A153-C7D0-4FE9-A92B-1A3F875A62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354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21F9C-0625-44AD-9B49-F18C12AF5F9E}" type="datetimeFigureOut">
              <a:rPr lang="zh-TW" altLang="en-US" smtClean="0"/>
              <a:t>2023/7/17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A153-C7D0-4FE9-A92B-1A3F875A62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6427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21F9C-0625-44AD-9B49-F18C12AF5F9E}" type="datetimeFigureOut">
              <a:rPr lang="zh-TW" altLang="en-US" smtClean="0"/>
              <a:t>2023/7/17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A153-C7D0-4FE9-A92B-1A3F875A62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9080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21F9C-0625-44AD-9B49-F18C12AF5F9E}" type="datetimeFigureOut">
              <a:rPr lang="zh-TW" altLang="en-US" smtClean="0"/>
              <a:t>2023/7/17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A153-C7D0-4FE9-A92B-1A3F875A62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2089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21F9C-0625-44AD-9B49-F18C12AF5F9E}" type="datetimeFigureOut">
              <a:rPr lang="zh-TW" altLang="en-US" smtClean="0"/>
              <a:t>2023/7/17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A153-C7D0-4FE9-A92B-1A3F875A62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9638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21F9C-0625-44AD-9B49-F18C12AF5F9E}" type="datetimeFigureOut">
              <a:rPr lang="zh-TW" altLang="en-US" smtClean="0"/>
              <a:t>2023/7/17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A153-C7D0-4FE9-A92B-1A3F875A62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4799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21F9C-0625-44AD-9B49-F18C12AF5F9E}" type="datetimeFigureOut">
              <a:rPr lang="zh-TW" altLang="en-US" smtClean="0"/>
              <a:t>2023/7/17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A153-C7D0-4FE9-A92B-1A3F875A62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6006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21F9C-0625-44AD-9B49-F18C12AF5F9E}" type="datetimeFigureOut">
              <a:rPr lang="zh-TW" altLang="en-US" smtClean="0"/>
              <a:t>2023/7/17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3A153-C7D0-4FE9-A92B-1A3F875A62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4170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720735"/>
            <a:ext cx="12192000" cy="28678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40873" y="1005984"/>
            <a:ext cx="9124604" cy="2601739"/>
          </a:xfrm>
        </p:spPr>
        <p:txBody>
          <a:bodyPr/>
          <a:lstStyle/>
          <a:p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新竹大同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國小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教材圖片</a:t>
            </a:r>
            <a:endParaRPr lang="zh-TW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402975" y="3836763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公視兒少教育資源網製作</a:t>
            </a:r>
            <a:r>
              <a:rPr lang="en-US" altLang="zh-TW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zh-TW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21711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-1" y="440575"/>
            <a:ext cx="2585613" cy="6075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423950" y="574304"/>
            <a:ext cx="27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許願卡</a:t>
            </a:r>
            <a:endParaRPr lang="zh-TW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288" y="1151454"/>
            <a:ext cx="7565867" cy="53487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16432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1" y="440575"/>
            <a:ext cx="2585613" cy="6075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423950" y="574304"/>
            <a:ext cx="27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陪伴學習單</a:t>
            </a:r>
            <a:endParaRPr lang="zh-TW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545" y="1273272"/>
            <a:ext cx="7508445" cy="5310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87225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20</Words>
  <Application>Microsoft Office PowerPoint</Application>
  <PresentationFormat>寬螢幕</PresentationFormat>
  <Paragraphs>4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0" baseType="lpstr">
      <vt:lpstr>微軟正黑體</vt:lpstr>
      <vt:lpstr>新細明體</vt:lpstr>
      <vt:lpstr>Arial</vt:lpstr>
      <vt:lpstr>Calibri</vt:lpstr>
      <vt:lpstr>Calibri Light</vt:lpstr>
      <vt:lpstr>Wingdings</vt:lpstr>
      <vt:lpstr>Office 佈景主題</vt:lpstr>
      <vt:lpstr>新竹大同國小教材圖片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台中旭光國小教材</dc:title>
  <dc:creator>張芷瑄</dc:creator>
  <cp:lastModifiedBy>張芷瑄</cp:lastModifiedBy>
  <cp:revision>7</cp:revision>
  <dcterms:created xsi:type="dcterms:W3CDTF">2023-07-17T03:16:23Z</dcterms:created>
  <dcterms:modified xsi:type="dcterms:W3CDTF">2023-07-17T03:49:34Z</dcterms:modified>
</cp:coreProperties>
</file>