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04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62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51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22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42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08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08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63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79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00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1F9C-0625-44AD-9B49-F18C12AF5F9E}" type="datetimeFigureOut">
              <a:rPr lang="zh-TW" altLang="en-US" smtClean="0"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A153-C7D0-4FE9-A92B-1A3F875A62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17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720735"/>
            <a:ext cx="12192000" cy="2867891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40873" y="1005984"/>
            <a:ext cx="9124604" cy="2601739"/>
          </a:xfrm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新北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金陵女中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圖片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02975" y="3836763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公視兒少教育資源網製作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71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1" y="440575"/>
            <a:ext cx="2585613" cy="60752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57943" y="559673"/>
            <a:ext cx="27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笑臉哭臉手拿牌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467" y="1559727"/>
            <a:ext cx="4976573" cy="351972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70" y="1559727"/>
            <a:ext cx="4976573" cy="351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3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1" y="440575"/>
            <a:ext cx="2585613" cy="60752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57943" y="559673"/>
            <a:ext cx="27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感官體驗卡</a:t>
            </a:r>
            <a:endParaRPr lang="zh-TW" altLang="en-US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2" y="2372771"/>
            <a:ext cx="3672742" cy="89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730" y="2372771"/>
            <a:ext cx="3672742" cy="89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72" y="3645731"/>
            <a:ext cx="3672742" cy="89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443" y="3645731"/>
            <a:ext cx="3672742" cy="89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01" y="2372771"/>
            <a:ext cx="3672742" cy="891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29579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</Words>
  <Application>Microsoft Office PowerPoint</Application>
  <PresentationFormat>寬螢幕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新北金陵女中教材圖片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台中旭光國小教材</dc:title>
  <dc:creator>張芷瑄</dc:creator>
  <cp:lastModifiedBy>張芷瑄</cp:lastModifiedBy>
  <cp:revision>20</cp:revision>
  <dcterms:created xsi:type="dcterms:W3CDTF">2023-07-17T03:16:23Z</dcterms:created>
  <dcterms:modified xsi:type="dcterms:W3CDTF">2023-07-17T08:12:07Z</dcterms:modified>
</cp:coreProperties>
</file>