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04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62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51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22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42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08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08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63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79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00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17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720735"/>
            <a:ext cx="12192000" cy="2867891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40873" y="1005984"/>
            <a:ext cx="9124604" cy="2601739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宜蘭羅東高中教材圖片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02975" y="3836763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公視兒少教育資源網製作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71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1" y="440575"/>
            <a:ext cx="2585613" cy="60752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57943" y="559673"/>
            <a:ext cx="27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象限字卡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668" y="2252827"/>
            <a:ext cx="4780091" cy="1160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667" y="3727039"/>
            <a:ext cx="4780091" cy="1160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576" y="2252827"/>
            <a:ext cx="4780091" cy="1160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576" y="3729204"/>
            <a:ext cx="4780091" cy="1160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1643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18</Words>
  <Application>Microsoft Office PowerPoint</Application>
  <PresentationFormat>寬螢幕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宜蘭羅東高中教材圖片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台中旭光國小教材</dc:title>
  <dc:creator>張芷瑄</dc:creator>
  <cp:lastModifiedBy>張芷瑄</cp:lastModifiedBy>
  <cp:revision>17</cp:revision>
  <dcterms:created xsi:type="dcterms:W3CDTF">2023-07-17T03:16:23Z</dcterms:created>
  <dcterms:modified xsi:type="dcterms:W3CDTF">2023-07-17T07:27:57Z</dcterms:modified>
</cp:coreProperties>
</file>