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94B504D-C7C8-455F-8520-080E87C5F0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AAAAC48-7146-462D-A93E-6BB12AB106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33A4C0B-22AE-43C4-A833-EFC077A44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30EF8-2498-4071-B88D-8AF38171E732}" type="datetimeFigureOut">
              <a:rPr lang="zh-TW" altLang="en-US" smtClean="0"/>
              <a:t>2023/10/13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D7F980C-857B-45B0-A5E4-74C49A4FE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F491EAF-89D2-4359-9C28-9274C039A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BA262-D76F-40CD-912E-E98EDE69D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5546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0BE8F04-9719-442F-BE9D-62D076676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8B10DF0-2B8A-46BE-8452-7EFE65488E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6AFD22D-3C5A-4EE9-8DF1-0FBE6B03B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30EF8-2498-4071-B88D-8AF38171E732}" type="datetimeFigureOut">
              <a:rPr lang="zh-TW" altLang="en-US" smtClean="0"/>
              <a:t>2023/10/13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1CBECBC-B15D-4AAA-AA27-FE205A4C8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5D63EA8-F9C8-47A3-8210-E63762023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BA262-D76F-40CD-912E-E98EDE69D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081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7BC7748-A870-4AB0-8208-9D59A5A6C0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CC2B7BE-67D9-4FFE-81B7-FF3D89F734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E329860-B347-4066-BF63-C97A217DD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30EF8-2498-4071-B88D-8AF38171E732}" type="datetimeFigureOut">
              <a:rPr lang="zh-TW" altLang="en-US" smtClean="0"/>
              <a:t>2023/10/13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689EA4F-320F-4816-9B21-52D52DE89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15DC98A-CC03-435A-8B62-A37979B5D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BA262-D76F-40CD-912E-E98EDE69D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494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6E2AEB-4FF5-49D0-9D09-238839DFD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AE2DCED-FAB4-421F-9B00-729F81169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00B0C50-346E-4A20-810F-1A66E053A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30EF8-2498-4071-B88D-8AF38171E732}" type="datetimeFigureOut">
              <a:rPr lang="zh-TW" altLang="en-US" smtClean="0"/>
              <a:t>2023/10/13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2859AD0-38EC-4D7C-8E81-93E26602B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D0D0950-7926-4D88-A3D4-8359503DC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BA262-D76F-40CD-912E-E98EDE69D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5416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34A0436-35F5-4E1D-BAB8-4B7D52EE1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8BCFE50-BBBF-4E27-9F36-97F4D0B02C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7CAA1C1-F44B-45D3-8F7E-CCFA87FE5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30EF8-2498-4071-B88D-8AF38171E732}" type="datetimeFigureOut">
              <a:rPr lang="zh-TW" altLang="en-US" smtClean="0"/>
              <a:t>2023/10/13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25FE32B-D808-4D13-A849-C81E26FD1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4E743D5-70B9-4C33-82CF-D1EADB285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BA262-D76F-40CD-912E-E98EDE69D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811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DBC5A60-E2A0-47C4-B070-9EB8A2C5F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316292C-5021-4E21-A216-DA99ECBD5F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FB153DF-3D03-41E2-82BD-F163201AC4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DDBA901-3AC5-4BF0-B590-15AB78E84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30EF8-2498-4071-B88D-8AF38171E732}" type="datetimeFigureOut">
              <a:rPr lang="zh-TW" altLang="en-US" smtClean="0"/>
              <a:t>2023/10/13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313B381-DBF2-41F6-A621-020FD7702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E97FE94-6E37-4F90-BC51-1941E552E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BA262-D76F-40CD-912E-E98EDE69D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5225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77EC51-88A5-4FCD-826B-19166AF88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C399080-5447-4448-8732-CA394D193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839F6C2-C590-4ECE-8D2E-A385B5C54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EC1BEA82-28D9-43BC-8712-2BA9D882B6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B04710F0-3C1E-4671-BCE7-C2AEB49695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A7B2707-1146-4BBC-9801-4DF4F3A44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30EF8-2498-4071-B88D-8AF38171E732}" type="datetimeFigureOut">
              <a:rPr lang="zh-TW" altLang="en-US" smtClean="0"/>
              <a:t>2023/10/13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8EA2485-BCCC-40BE-A591-596E6401B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0298DAE5-EBF4-43F0-A473-CCB244268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BA262-D76F-40CD-912E-E98EDE69D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7504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8D406F8-CEBA-4D14-82AA-FF8FEC9CA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9EB9C46-97BF-4E1F-99D0-C798A2664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30EF8-2498-4071-B88D-8AF38171E732}" type="datetimeFigureOut">
              <a:rPr lang="zh-TW" altLang="en-US" smtClean="0"/>
              <a:t>2023/10/13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96B4CFAB-F639-4A6D-B840-5D29D906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0715E34-0DB3-48E1-B691-EA3C0335E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BA262-D76F-40CD-912E-E98EDE69D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775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D4CF691A-7A50-46B5-9503-14830C3F5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30EF8-2498-4071-B88D-8AF38171E732}" type="datetimeFigureOut">
              <a:rPr lang="zh-TW" altLang="en-US" smtClean="0"/>
              <a:t>2023/10/13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6537E0A-43FA-467A-82DB-29C673AF6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7D7B26A-174B-4E76-90DC-E83603AFF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BA262-D76F-40CD-912E-E98EDE69D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328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1714BD-AAE5-43D7-A44A-C2EA77B41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4BF2FF8-B124-47E7-AA32-EE517FF84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CA123B4-B93F-4EE2-AB49-DC184DBB62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6EBFC17-E88F-4611-93CA-90ECE4AB1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30EF8-2498-4071-B88D-8AF38171E732}" type="datetimeFigureOut">
              <a:rPr lang="zh-TW" altLang="en-US" smtClean="0"/>
              <a:t>2023/10/13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2C6B8D1-7E94-43B9-9400-FC4822A32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107C2D0-2C7C-48F6-8453-0843F1933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BA262-D76F-40CD-912E-E98EDE69D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866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65A8AA4-FDEA-4002-9BC7-844881EBA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899B47A-D33E-4A85-9935-6B5630066E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2142987-8C8F-4B53-9348-28BF6C3119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68D4411-567A-49A4-BE41-386352731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30EF8-2498-4071-B88D-8AF38171E732}" type="datetimeFigureOut">
              <a:rPr lang="zh-TW" altLang="en-US" smtClean="0"/>
              <a:t>2023/10/13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F58870E-8900-473C-BE34-85C2824AE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5A70C39-0A4C-4D3E-98D6-95CFCB2CD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BA262-D76F-40CD-912E-E98EDE69D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6976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2FC187F4-1D76-4DB1-9776-581926135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F5B87EB-C595-463B-986C-7DF228462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691280E-A55C-4555-9DFB-2C06D834A6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30EF8-2498-4071-B88D-8AF38171E732}" type="datetimeFigureOut">
              <a:rPr lang="zh-TW" altLang="en-US" smtClean="0"/>
              <a:t>2023/10/13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E7D94FE-8563-4A33-B099-907F778BA5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E22ED9-6BE9-4F0B-A8BC-FD9C9FAFED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BA262-D76F-40CD-912E-E98EDE69D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6138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1">
            <a:extLst>
              <a:ext uri="{FF2B5EF4-FFF2-40B4-BE49-F238E27FC236}">
                <a16:creationId xmlns:a16="http://schemas.microsoft.com/office/drawing/2014/main" id="{26701046-3CBE-44FE-8ADB-2C13F2A90C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298" t="3742" r="8735" b="8230"/>
          <a:stretch/>
        </p:blipFill>
        <p:spPr>
          <a:xfrm>
            <a:off x="839626" y="685665"/>
            <a:ext cx="1678397" cy="2520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2">
            <a:extLst>
              <a:ext uri="{FF2B5EF4-FFF2-40B4-BE49-F238E27FC236}">
                <a16:creationId xmlns:a16="http://schemas.microsoft.com/office/drawing/2014/main" id="{E415D5D6-33C0-4B35-9AF0-F4821F7CC9F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632" t="3743" r="8403" b="8232"/>
          <a:stretch/>
        </p:blipFill>
        <p:spPr>
          <a:xfrm>
            <a:off x="3032492" y="685665"/>
            <a:ext cx="1678399" cy="2520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26" name="3" descr="https://i.imgur.com/em6Ekiz.png">
            <a:extLst>
              <a:ext uri="{FF2B5EF4-FFF2-40B4-BE49-F238E27FC236}">
                <a16:creationId xmlns:a16="http://schemas.microsoft.com/office/drawing/2014/main" id="{0DEA1B20-A3A4-44A3-9CC0-EC13FBD18D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66" t="3743" r="8069" b="8232"/>
          <a:stretch/>
        </p:blipFill>
        <p:spPr bwMode="auto">
          <a:xfrm>
            <a:off x="5225359" y="685665"/>
            <a:ext cx="1678397" cy="2520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4" descr="https://i.imgur.com/gjHEC2V.png">
            <a:extLst>
              <a:ext uri="{FF2B5EF4-FFF2-40B4-BE49-F238E27FC236}">
                <a16:creationId xmlns:a16="http://schemas.microsoft.com/office/drawing/2014/main" id="{5D7E870A-8779-433B-8496-DA5005587A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56" t="3507" r="7780" b="7291"/>
          <a:stretch/>
        </p:blipFill>
        <p:spPr bwMode="auto">
          <a:xfrm>
            <a:off x="7418225" y="656033"/>
            <a:ext cx="1656272" cy="2520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5" descr="https://i.imgur.com/MIkZdKW.png">
            <a:extLst>
              <a:ext uri="{FF2B5EF4-FFF2-40B4-BE49-F238E27FC236}">
                <a16:creationId xmlns:a16="http://schemas.microsoft.com/office/drawing/2014/main" id="{FDABB4DF-F8AE-4E8F-931D-0822747F7E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89" t="3743" r="7446" b="8232"/>
          <a:stretch/>
        </p:blipFill>
        <p:spPr bwMode="auto">
          <a:xfrm>
            <a:off x="9611091" y="685665"/>
            <a:ext cx="1678397" cy="2520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6" descr="https://i.imgur.com/B4SvnwF.png">
            <a:extLst>
              <a:ext uri="{FF2B5EF4-FFF2-40B4-BE49-F238E27FC236}">
                <a16:creationId xmlns:a16="http://schemas.microsoft.com/office/drawing/2014/main" id="{2A34C116-9430-46A5-8D67-7C02E824EA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98" t="3607" r="8737" b="8367"/>
          <a:stretch/>
        </p:blipFill>
        <p:spPr bwMode="auto">
          <a:xfrm>
            <a:off x="839626" y="3589732"/>
            <a:ext cx="1678397" cy="2520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7">
            <a:extLst>
              <a:ext uri="{FF2B5EF4-FFF2-40B4-BE49-F238E27FC236}">
                <a16:creationId xmlns:a16="http://schemas.microsoft.com/office/drawing/2014/main" id="{FEFBDCB2-1B27-48BB-A08E-1DDD67FC18B2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8632" t="3607" r="8403" b="8367"/>
          <a:stretch/>
        </p:blipFill>
        <p:spPr>
          <a:xfrm>
            <a:off x="3032492" y="3589732"/>
            <a:ext cx="1678397" cy="2520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8">
            <a:extLst>
              <a:ext uri="{FF2B5EF4-FFF2-40B4-BE49-F238E27FC236}">
                <a16:creationId xmlns:a16="http://schemas.microsoft.com/office/drawing/2014/main" id="{B8A93223-0256-4412-A49E-178E44EBCD24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8966" t="3607" r="8069" b="8367"/>
          <a:stretch/>
        </p:blipFill>
        <p:spPr>
          <a:xfrm>
            <a:off x="5225359" y="3589732"/>
            <a:ext cx="1678397" cy="2520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9">
            <a:extLst>
              <a:ext uri="{FF2B5EF4-FFF2-40B4-BE49-F238E27FC236}">
                <a16:creationId xmlns:a16="http://schemas.microsoft.com/office/drawing/2014/main" id="{CDE173E5-1F5D-4773-A2F4-C62F88388098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9392" t="3607" r="7643" b="8367"/>
          <a:stretch/>
        </p:blipFill>
        <p:spPr>
          <a:xfrm>
            <a:off x="7418225" y="3589732"/>
            <a:ext cx="1678397" cy="2520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10">
            <a:extLst>
              <a:ext uri="{FF2B5EF4-FFF2-40B4-BE49-F238E27FC236}">
                <a16:creationId xmlns:a16="http://schemas.microsoft.com/office/drawing/2014/main" id="{CBA6D54E-A7CA-434A-B3DB-F6B98016038B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rcRect l="9817" t="3607" r="7219" b="8367"/>
          <a:stretch/>
        </p:blipFill>
        <p:spPr>
          <a:xfrm>
            <a:off x="9611091" y="3589732"/>
            <a:ext cx="1678397" cy="2520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1-背面">
            <a:extLst>
              <a:ext uri="{FF2B5EF4-FFF2-40B4-BE49-F238E27FC236}">
                <a16:creationId xmlns:a16="http://schemas.microsoft.com/office/drawing/2014/main" id="{0C0D28EF-A5C9-4ED0-80D7-5557C2D0C83E}"/>
              </a:ext>
            </a:extLst>
          </p:cNvPr>
          <p:cNvSpPr/>
          <p:nvPr/>
        </p:nvSpPr>
        <p:spPr>
          <a:xfrm>
            <a:off x="817500" y="685665"/>
            <a:ext cx="1678397" cy="2520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ysClr val="windowText" lastClr="000000"/>
                </a:solidFill>
                <a:latin typeface="源泉圓體 H" panose="020B0A00000000000000" pitchFamily="34" charset="-120"/>
                <a:ea typeface="源泉圓體 H" panose="020B0A00000000000000" pitchFamily="34" charset="-120"/>
              </a:rPr>
              <a:t>懷孕媽媽</a:t>
            </a:r>
          </a:p>
          <a:p>
            <a:pPr algn="ctr"/>
            <a:endParaRPr lang="zh-TW" altLang="en-US" sz="4800" dirty="0">
              <a:solidFill>
                <a:sysClr val="windowText" lastClr="000000"/>
              </a:solidFill>
              <a:latin typeface="源泉圓體 H" panose="020B0A00000000000000" pitchFamily="34" charset="-120"/>
              <a:ea typeface="源泉圓體 H" panose="020B0A00000000000000" pitchFamily="34" charset="-120"/>
            </a:endParaRPr>
          </a:p>
        </p:txBody>
      </p:sp>
      <p:sp>
        <p:nvSpPr>
          <p:cNvPr id="16" name="2-背面">
            <a:extLst>
              <a:ext uri="{FF2B5EF4-FFF2-40B4-BE49-F238E27FC236}">
                <a16:creationId xmlns:a16="http://schemas.microsoft.com/office/drawing/2014/main" id="{F4A13F3C-BA4F-40B2-9ED9-3FD73D416E57}"/>
              </a:ext>
            </a:extLst>
          </p:cNvPr>
          <p:cNvSpPr/>
          <p:nvPr/>
        </p:nvSpPr>
        <p:spPr>
          <a:xfrm>
            <a:off x="3054617" y="685665"/>
            <a:ext cx="1678397" cy="252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ysClr val="windowText" lastClr="000000"/>
                </a:solidFill>
                <a:latin typeface="源泉圓體 H" panose="020B0A00000000000000" pitchFamily="34" charset="-120"/>
                <a:ea typeface="源泉圓體 H" panose="020B0A00000000000000" pitchFamily="34" charset="-120"/>
              </a:rPr>
              <a:t>反光片</a:t>
            </a:r>
          </a:p>
        </p:txBody>
      </p:sp>
      <p:sp>
        <p:nvSpPr>
          <p:cNvPr id="17" name="3-背面">
            <a:extLst>
              <a:ext uri="{FF2B5EF4-FFF2-40B4-BE49-F238E27FC236}">
                <a16:creationId xmlns:a16="http://schemas.microsoft.com/office/drawing/2014/main" id="{F96B4C67-FCC1-43AA-935A-C9CE44965D5A}"/>
              </a:ext>
            </a:extLst>
          </p:cNvPr>
          <p:cNvSpPr/>
          <p:nvPr/>
        </p:nvSpPr>
        <p:spPr>
          <a:xfrm>
            <a:off x="5236421" y="685665"/>
            <a:ext cx="1678397" cy="2520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ysClr val="windowText" lastClr="000000"/>
                </a:solidFill>
                <a:latin typeface="源泉圓體 H" panose="020B0A00000000000000" pitchFamily="34" charset="-120"/>
                <a:ea typeface="源泉圓體 H" panose="020B0A00000000000000" pitchFamily="34" charset="-120"/>
              </a:rPr>
              <a:t>安全帽</a:t>
            </a:r>
          </a:p>
        </p:txBody>
      </p:sp>
      <p:sp>
        <p:nvSpPr>
          <p:cNvPr id="18" name="4-背面">
            <a:extLst>
              <a:ext uri="{FF2B5EF4-FFF2-40B4-BE49-F238E27FC236}">
                <a16:creationId xmlns:a16="http://schemas.microsoft.com/office/drawing/2014/main" id="{BFA22925-6C6C-47A6-843A-A725432CD628}"/>
              </a:ext>
            </a:extLst>
          </p:cNvPr>
          <p:cNvSpPr/>
          <p:nvPr/>
        </p:nvSpPr>
        <p:spPr>
          <a:xfrm>
            <a:off x="7396100" y="685665"/>
            <a:ext cx="1678397" cy="2520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ysClr val="windowText" lastClr="000000"/>
                </a:solidFill>
                <a:latin typeface="源泉圓體 H" panose="020B0A00000000000000" pitchFamily="34" charset="-120"/>
                <a:ea typeface="源泉圓體 H" panose="020B0A00000000000000" pitchFamily="34" charset="-120"/>
              </a:rPr>
              <a:t>老奶奶</a:t>
            </a:r>
          </a:p>
        </p:txBody>
      </p:sp>
      <p:sp>
        <p:nvSpPr>
          <p:cNvPr id="19" name="5-背面">
            <a:extLst>
              <a:ext uri="{FF2B5EF4-FFF2-40B4-BE49-F238E27FC236}">
                <a16:creationId xmlns:a16="http://schemas.microsoft.com/office/drawing/2014/main" id="{896E95DD-9588-4E2D-B052-E603897E7833}"/>
              </a:ext>
            </a:extLst>
          </p:cNvPr>
          <p:cNvSpPr/>
          <p:nvPr/>
        </p:nvSpPr>
        <p:spPr>
          <a:xfrm>
            <a:off x="9588966" y="685665"/>
            <a:ext cx="1678397" cy="252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ysClr val="windowText" lastClr="000000"/>
                </a:solidFill>
                <a:latin typeface="源泉圓體 H" panose="020B0A00000000000000" pitchFamily="34" charset="-120"/>
                <a:ea typeface="源泉圓體 H" panose="020B0A00000000000000" pitchFamily="34" charset="-120"/>
              </a:rPr>
              <a:t>反光背心</a:t>
            </a:r>
          </a:p>
        </p:txBody>
      </p:sp>
      <p:sp>
        <p:nvSpPr>
          <p:cNvPr id="20" name="6-背面">
            <a:extLst>
              <a:ext uri="{FF2B5EF4-FFF2-40B4-BE49-F238E27FC236}">
                <a16:creationId xmlns:a16="http://schemas.microsoft.com/office/drawing/2014/main" id="{24863266-F625-4602-BE22-E9C1B7BFE776}"/>
              </a:ext>
            </a:extLst>
          </p:cNvPr>
          <p:cNvSpPr/>
          <p:nvPr/>
        </p:nvSpPr>
        <p:spPr>
          <a:xfrm>
            <a:off x="817499" y="3589732"/>
            <a:ext cx="1678397" cy="25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ysClr val="windowText" lastClr="000000"/>
                </a:solidFill>
                <a:latin typeface="源泉圓體 H" panose="020B0A00000000000000" pitchFamily="34" charset="-120"/>
                <a:ea typeface="源泉圓體 H" panose="020B0A00000000000000" pitchFamily="34" charset="-120"/>
              </a:rPr>
              <a:t>推車</a:t>
            </a:r>
          </a:p>
        </p:txBody>
      </p:sp>
      <p:sp>
        <p:nvSpPr>
          <p:cNvPr id="21" name="7-背面">
            <a:extLst>
              <a:ext uri="{FF2B5EF4-FFF2-40B4-BE49-F238E27FC236}">
                <a16:creationId xmlns:a16="http://schemas.microsoft.com/office/drawing/2014/main" id="{58F61913-BF2A-491A-8065-34498626AFF0}"/>
              </a:ext>
            </a:extLst>
          </p:cNvPr>
          <p:cNvSpPr/>
          <p:nvPr/>
        </p:nvSpPr>
        <p:spPr>
          <a:xfrm>
            <a:off x="3054617" y="3589732"/>
            <a:ext cx="1678397" cy="252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ysClr val="windowText" lastClr="000000"/>
                </a:solidFill>
                <a:latin typeface="源泉圓體 H" panose="020B0A00000000000000" pitchFamily="34" charset="-120"/>
                <a:ea typeface="源泉圓體 H" panose="020B0A00000000000000" pitchFamily="34" charset="-120"/>
              </a:rPr>
              <a:t>小學生</a:t>
            </a:r>
          </a:p>
        </p:txBody>
      </p:sp>
      <p:sp>
        <p:nvSpPr>
          <p:cNvPr id="22" name="8-背面">
            <a:extLst>
              <a:ext uri="{FF2B5EF4-FFF2-40B4-BE49-F238E27FC236}">
                <a16:creationId xmlns:a16="http://schemas.microsoft.com/office/drawing/2014/main" id="{A4943CE4-BBF6-4BE9-8D76-88BF74463EF7}"/>
              </a:ext>
            </a:extLst>
          </p:cNvPr>
          <p:cNvSpPr/>
          <p:nvPr/>
        </p:nvSpPr>
        <p:spPr>
          <a:xfrm>
            <a:off x="5212754" y="3589732"/>
            <a:ext cx="1678397" cy="2520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ysClr val="windowText" lastClr="000000"/>
                </a:solidFill>
                <a:latin typeface="源泉圓體 H" panose="020B0A00000000000000" pitchFamily="34" charset="-120"/>
                <a:ea typeface="源泉圓體 H" panose="020B0A00000000000000" pitchFamily="34" charset="-120"/>
              </a:rPr>
              <a:t>嬰兒車</a:t>
            </a:r>
          </a:p>
        </p:txBody>
      </p:sp>
      <p:sp>
        <p:nvSpPr>
          <p:cNvPr id="23" name="9-背面">
            <a:extLst>
              <a:ext uri="{FF2B5EF4-FFF2-40B4-BE49-F238E27FC236}">
                <a16:creationId xmlns:a16="http://schemas.microsoft.com/office/drawing/2014/main" id="{C5211547-9864-4C96-8149-D942036EDD30}"/>
              </a:ext>
            </a:extLst>
          </p:cNvPr>
          <p:cNvSpPr/>
          <p:nvPr/>
        </p:nvSpPr>
        <p:spPr>
          <a:xfrm>
            <a:off x="7429366" y="3589732"/>
            <a:ext cx="1678397" cy="252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ysClr val="windowText" lastClr="000000"/>
                </a:solidFill>
                <a:latin typeface="源泉圓體 H" panose="020B0A00000000000000" pitchFamily="34" charset="-120"/>
                <a:ea typeface="源泉圓體 H" panose="020B0A00000000000000" pitchFamily="34" charset="-120"/>
              </a:rPr>
              <a:t>腳踏車騎士</a:t>
            </a:r>
          </a:p>
        </p:txBody>
      </p:sp>
      <p:sp>
        <p:nvSpPr>
          <p:cNvPr id="24" name="10-背面">
            <a:extLst>
              <a:ext uri="{FF2B5EF4-FFF2-40B4-BE49-F238E27FC236}">
                <a16:creationId xmlns:a16="http://schemas.microsoft.com/office/drawing/2014/main" id="{F2CC07FF-8543-4BA8-8416-B11E8B06267A}"/>
              </a:ext>
            </a:extLst>
          </p:cNvPr>
          <p:cNvSpPr/>
          <p:nvPr/>
        </p:nvSpPr>
        <p:spPr>
          <a:xfrm>
            <a:off x="9588965" y="3589732"/>
            <a:ext cx="1678397" cy="2520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ysClr val="windowText" lastClr="000000"/>
                </a:solidFill>
                <a:latin typeface="源泉圓體 H" panose="020B0A00000000000000" pitchFamily="34" charset="-120"/>
                <a:ea typeface="源泉圓體 H" panose="020B0A00000000000000" pitchFamily="34" charset="-120"/>
              </a:rPr>
              <a:t>摩托車騎士</a:t>
            </a:r>
          </a:p>
        </p:txBody>
      </p:sp>
    </p:spTree>
    <p:extLst>
      <p:ext uri="{BB962C8B-B14F-4D97-AF65-F5344CB8AC3E}">
        <p14:creationId xmlns:p14="http://schemas.microsoft.com/office/powerpoint/2010/main" val="3894539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0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8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0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0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0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2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" fill="hold">
                      <p:stCondLst>
                        <p:cond delay="0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>
                      <p:stCondLst>
                        <p:cond delay="0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6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1" fill="hold">
                      <p:stCondLst>
                        <p:cond delay="0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8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11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2" fill="hold">
                      <p:stCondLst>
                        <p:cond delay="0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8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9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16</Words>
  <Application>Microsoft Office PowerPoint</Application>
  <PresentationFormat>寬螢幕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源泉圓體 H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Iju Hsu</dc:creator>
  <cp:lastModifiedBy>User</cp:lastModifiedBy>
  <cp:revision>19</cp:revision>
  <dcterms:created xsi:type="dcterms:W3CDTF">2021-05-19T07:08:35Z</dcterms:created>
  <dcterms:modified xsi:type="dcterms:W3CDTF">2023-10-13T09:19:14Z</dcterms:modified>
</cp:coreProperties>
</file>